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9" r:id="rId6"/>
    <p:sldId id="260" r:id="rId7"/>
    <p:sldId id="275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67" r:id="rId18"/>
    <p:sldId id="276" r:id="rId19"/>
    <p:sldId id="277" r:id="rId20"/>
    <p:sldId id="278" r:id="rId21"/>
    <p:sldId id="279" r:id="rId22"/>
    <p:sldId id="268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7B25B-BD41-4764-8CCE-35AAB8A4AA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0D96705-E8B0-4771-953E-9D4ADE96892A}" type="pres">
      <dgm:prSet presAssocID="{E457B25B-BD41-4764-8CCE-35AAB8A4AA1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B5997F2-AC3D-40D5-AEA3-84E54CE76B85}" type="presOf" srcId="{E457B25B-BD41-4764-8CCE-35AAB8A4AA1B}" destId="{40D96705-E8B0-4771-953E-9D4ADE96892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EBF6-3D1D-4B2A-96D4-D20C4684BE20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C92-0058-4E37-91D0-AAD47AC7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3817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9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971BB-C71B-459A-81B7-ED4F875B14A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1A900-37D5-42FF-8B16-83E941ACC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813432-CCF5-40C9-B4BB-E31C0BAC765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0436C6-9494-4EEE-AB8A-B3A3B225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Candara" pitchFamily="34" charset="0"/>
              </a:rPr>
              <a:t>Hospital Management System</a:t>
            </a:r>
            <a:endParaRPr lang="en-US" sz="3200" dirty="0">
              <a:solidFill>
                <a:schemeClr val="bg1"/>
              </a:solidFill>
              <a:latin typeface="Candara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B53AB0-0A43-4154-8E60-77EC2450A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877913"/>
              </p:ext>
            </p:extLst>
          </p:nvPr>
        </p:nvGraphicFramePr>
        <p:xfrm>
          <a:off x="896645" y="4128116"/>
          <a:ext cx="2734322" cy="74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6701CB5-7D75-49EA-B0FE-B04055424593}"/>
              </a:ext>
            </a:extLst>
          </p:cNvPr>
          <p:cNvSpPr/>
          <p:nvPr/>
        </p:nvSpPr>
        <p:spPr>
          <a:xfrm>
            <a:off x="665825" y="3790765"/>
            <a:ext cx="2911876" cy="9144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Sindhuja</a:t>
            </a:r>
          </a:p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46009517</a:t>
            </a:r>
          </a:p>
        </p:txBody>
      </p:sp>
    </p:spTree>
    <p:extLst>
      <p:ext uri="{BB962C8B-B14F-4D97-AF65-F5344CB8AC3E}">
        <p14:creationId xmlns:p14="http://schemas.microsoft.com/office/powerpoint/2010/main" val="221823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4AC0-B8AA-44AD-AF90-CC9B585E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8" y="4728335"/>
            <a:ext cx="6363251" cy="16460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06ADB-0CDB-4C36-90DF-28C5A06F5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8" y="1176918"/>
            <a:ext cx="4557155" cy="339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B8CC9-2661-4948-BFA2-E3F57D88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83" y="1176918"/>
            <a:ext cx="3535986" cy="3292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6BD280-1A3F-4918-950B-97244BD4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7" y="4668448"/>
            <a:ext cx="3024027" cy="18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6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6457C-5F94-4EAB-9711-151B30C68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6" y="932155"/>
            <a:ext cx="4340695" cy="26747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FF398-46CC-4CA0-A536-E23B6DC6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45" y="870047"/>
            <a:ext cx="4989251" cy="279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55B02-F237-4D70-BB3E-4E95F561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2" y="4258711"/>
            <a:ext cx="7544853" cy="23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1B848-8CA6-459E-B40E-F8243262D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34" y="1021710"/>
            <a:ext cx="5314627" cy="27054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CBEA6-25B9-477C-AD9B-983A100F3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1" y="1015190"/>
            <a:ext cx="5314627" cy="267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7114-2D77-4830-8380-6F9F32101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34" y="3977197"/>
            <a:ext cx="5422203" cy="2547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50D1A-280D-4C38-B3BF-75C3685B1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1" y="3915116"/>
            <a:ext cx="5244514" cy="26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8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9E5CC-72DB-4601-B6A6-2421E9AC4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22" y="3932611"/>
            <a:ext cx="5140888" cy="2600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F051D-B21A-4F73-B291-0CF2551CB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1" y="3932612"/>
            <a:ext cx="4908508" cy="260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B9DDA-8C5E-4FA7-BC04-30957DBE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21" y="1065330"/>
            <a:ext cx="5246649" cy="2705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CC7CE-6FD5-4394-9FF4-E7A90064C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1" y="1065330"/>
            <a:ext cx="4908508" cy="27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FCF91-9B1D-4D00-8253-BEE149FC3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9" y="2060402"/>
            <a:ext cx="4191585" cy="2381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C1DBE-A380-4AB3-8C48-0352DC1E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96" y="1082848"/>
            <a:ext cx="4264241" cy="49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273B-8E9F-49B1-8B8E-C94C395F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D33FC-22B6-4546-B869-70B020E8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162996"/>
            <a:ext cx="10130765" cy="26733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3ABE0-9F06-4220-98C8-673685D5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4219921"/>
            <a:ext cx="4516184" cy="206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214F1-9B96-4619-AA2F-C5A2A2736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8" y="4219921"/>
            <a:ext cx="4897635" cy="20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9E4E-30C9-4EBE-8D98-8DE9C618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695589-349C-41A0-BD49-588FD84C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05" y="1543676"/>
            <a:ext cx="5827966" cy="462111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0496FD-3490-4A02-B0FD-16072AF4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0" y="1448677"/>
            <a:ext cx="3523049" cy="4703547"/>
          </a:xfrm>
        </p:spPr>
      </p:pic>
    </p:spTree>
    <p:extLst>
      <p:ext uri="{BB962C8B-B14F-4D97-AF65-F5344CB8AC3E}">
        <p14:creationId xmlns:p14="http://schemas.microsoft.com/office/powerpoint/2010/main" val="287287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AD06-1425-4AE3-95E4-9DF5AFE4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3827C-A4DD-4EBB-8692-5B8E5F54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3" y="1883738"/>
            <a:ext cx="4208247" cy="39071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56624-67EF-44F1-910E-83D9DEF86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86" y="1970389"/>
            <a:ext cx="4651974" cy="38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3C85-9D0C-4BCA-B920-EEF363A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9AB1-8DAF-4F19-9400-ED50A5DCB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Project, We can future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By implementing the storage of information about various diseases and medicines which are available to cure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By providing prescription, precautions and Diet advice.</a:t>
            </a:r>
          </a:p>
        </p:txBody>
      </p:sp>
    </p:spTree>
    <p:extLst>
      <p:ext uri="{BB962C8B-B14F-4D97-AF65-F5344CB8AC3E}">
        <p14:creationId xmlns:p14="http://schemas.microsoft.com/office/powerpoint/2010/main" val="426233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1997968"/>
            <a:ext cx="9144000" cy="2387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4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0" name="Rectangle 8"/>
          <p:cNvSpPr>
            <a:spLocks noGrp="1"/>
          </p:cNvSpPr>
          <p:nvPr>
            <p:ph type="body" idx="1"/>
          </p:nvPr>
        </p:nvSpPr>
        <p:spPr>
          <a:xfrm>
            <a:off x="1843088" y="1196752"/>
            <a:ext cx="6781800" cy="5027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1E4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sz="2000" b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213002" name="Title 1"/>
          <p:cNvSpPr>
            <a:spLocks/>
          </p:cNvSpPr>
          <p:nvPr/>
        </p:nvSpPr>
        <p:spPr bwMode="auto">
          <a:xfrm>
            <a:off x="1990725" y="122238"/>
            <a:ext cx="81534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80000"/>
              </a:lnSpc>
            </a:pPr>
            <a:endParaRPr lang="en-US" sz="2800" dirty="0"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7B8DF-8FBE-4BAE-8ACF-4EAE7C4D5ACD}"/>
              </a:ext>
            </a:extLst>
          </p:cNvPr>
          <p:cNvSpPr txBox="1"/>
          <p:nvPr/>
        </p:nvSpPr>
        <p:spPr>
          <a:xfrm>
            <a:off x="1041995" y="480219"/>
            <a:ext cx="664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2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1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Hospital Management System incorporates various factors needed for working and management of a hospital.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 includes registration of patients, reporting their labs, billing  Managing Labs,  and other various modules in hospital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Admin can update and search required details of patient and Doctor.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Developing a customized Hospital Management system will not only save time and cost but will also generate reports to improve efficiency.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3B32-B7D2-4555-992F-F0AB6DB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992E-4F47-4BEB-A727-D7C6F8D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1 : Using Console Application. 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 2 : Using ADO.NET using WPF 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 3 : Using ASP.NET MVC.</a:t>
            </a:r>
          </a:p>
        </p:txBody>
      </p:sp>
    </p:spTree>
    <p:extLst>
      <p:ext uri="{BB962C8B-B14F-4D97-AF65-F5344CB8AC3E}">
        <p14:creationId xmlns:p14="http://schemas.microsoft.com/office/powerpoint/2010/main" val="391881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EB182-BCFD-485A-B384-7846D396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88" y="1412875"/>
            <a:ext cx="6474986" cy="4351338"/>
          </a:xfrm>
        </p:spPr>
      </p:pic>
    </p:spTree>
    <p:extLst>
      <p:ext uri="{BB962C8B-B14F-4D97-AF65-F5344CB8AC3E}">
        <p14:creationId xmlns:p14="http://schemas.microsoft.com/office/powerpoint/2010/main" val="43110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1A9A0-028B-4D7B-9490-1A8095DBA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07" y="1412875"/>
            <a:ext cx="6516949" cy="4351338"/>
          </a:xfrm>
        </p:spPr>
      </p:pic>
    </p:spTree>
    <p:extLst>
      <p:ext uri="{BB962C8B-B14F-4D97-AF65-F5344CB8AC3E}">
        <p14:creationId xmlns:p14="http://schemas.microsoft.com/office/powerpoint/2010/main" val="141282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dirty="0"/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DDA84-8260-4370-A1D1-37FB63296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5" y="1443328"/>
            <a:ext cx="8222693" cy="4290432"/>
          </a:xfrm>
        </p:spPr>
      </p:pic>
    </p:spTree>
    <p:extLst>
      <p:ext uri="{BB962C8B-B14F-4D97-AF65-F5344CB8AC3E}">
        <p14:creationId xmlns:p14="http://schemas.microsoft.com/office/powerpoint/2010/main" val="250888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A4AAC-E951-4492-A63D-1D632C02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1" y="1412875"/>
            <a:ext cx="428381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C5432-45B0-4173-AA2D-E8D513F2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99" y="1744344"/>
            <a:ext cx="4130398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9D6D7-65E7-40C4-A678-1FA0C793D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44885"/>
            <a:ext cx="4983912" cy="2430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58ED8-2652-4241-871A-FE0523D3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90" y="1716812"/>
            <a:ext cx="4814218" cy="3897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D7010-43FE-4BC3-9104-B97474EA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9" y="3772160"/>
            <a:ext cx="4983912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96139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E12BA53767D44BC77A4C9A1ECA869" ma:contentTypeVersion="3" ma:contentTypeDescription="Create a new document." ma:contentTypeScope="" ma:versionID="f67ee02f4c6147b21582c34896ffff31">
  <xsd:schema xmlns:xsd="http://www.w3.org/2001/XMLSchema" xmlns:xs="http://www.w3.org/2001/XMLSchema" xmlns:p="http://schemas.microsoft.com/office/2006/metadata/properties" xmlns:ns2="ff9673e2-8703-4f54-a1af-e608932f257d" targetNamespace="http://schemas.microsoft.com/office/2006/metadata/properties" ma:root="true" ma:fieldsID="17688dc9c4f9013ba065dbc1ba4ba8a6" ns2:_="">
    <xsd:import namespace="ff9673e2-8703-4f54-a1af-e608932f257d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673e2-8703-4f54-a1af-e608932f257d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erial_x0020_Type xmlns="ff9673e2-8703-4f54-a1af-e608932f257d">General</Material_x0020_Type>
    <Level xmlns="ff9673e2-8703-4f54-a1af-e608932f257d">L1</Level>
    <Category xmlns="ff9673e2-8703-4f54-a1af-e608932f257d">Assessment Component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0E269-9A74-40BD-8178-DE92ECE57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9673e2-8703-4f54-a1af-e608932f25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98365A-5AF7-40B9-AF8D-D99060C6EF27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f9673e2-8703-4f54-a1af-e608932f257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C08088-44A3-4D6B-89F7-AC9D9AFD37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192</Words>
  <Application>Microsoft Office PowerPoint</Application>
  <PresentationFormat>Widescreen</PresentationFormat>
  <Paragraphs>37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Candara</vt:lpstr>
      <vt:lpstr>Times New Roman</vt:lpstr>
      <vt:lpstr>Verdana</vt:lpstr>
      <vt:lpstr>Wingdings</vt:lpstr>
      <vt:lpstr>Section slides</vt:lpstr>
      <vt:lpstr>PowerPoint Presentation</vt:lpstr>
      <vt:lpstr>PowerPoint Presentation</vt:lpstr>
      <vt:lpstr>Project Details</vt:lpstr>
      <vt:lpstr>Project Details</vt:lpstr>
      <vt:lpstr>Use Case Diagram</vt:lpstr>
      <vt:lpstr>Class Diagram</vt:lpstr>
      <vt:lpstr>Sequence/Activity Diagram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Future Enhancements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Chandrasekaran, Sangeetha</dc:creator>
  <cp:lastModifiedBy>sindhuja sindhu</cp:lastModifiedBy>
  <cp:revision>14</cp:revision>
  <dcterms:created xsi:type="dcterms:W3CDTF">2017-11-23T10:53:57Z</dcterms:created>
  <dcterms:modified xsi:type="dcterms:W3CDTF">2019-11-25T02:35:13Z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0x01010079AE12BA53767D44BC77A4C9A1ECA869</vt:lpwstr>
  </property>
</Properties>
</file>